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B1079-31CC-4ECE-92C8-84E3ED7ADAEA}" type="datetimeFigureOut">
              <a:rPr lang="en-IN" smtClean="0"/>
              <a:pPr/>
              <a:t>20-01-2017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813D3-3A3D-4F2A-927B-10B11B51A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ugusta &amp;Partners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User</cp:lastModifiedBy>
  <cp:revision>4</cp:revision>
  <dcterms:created xsi:type="dcterms:W3CDTF">2017-01-07T11:09:49Z</dcterms:created>
  <dcterms:modified xsi:type="dcterms:W3CDTF">2017-01-20T06:32:31Z</dcterms:modified>
</cp:coreProperties>
</file>